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/UBPDhv7iEXFJP7fRSnpONJKM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10826C-33D8-418F-AB71-DD5D8347B344}">
  <a:tblStyle styleId="{C010826C-33D8-418F-AB71-DD5D8347B34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iovanna.rabbia@tiscali.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 descr="100_78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3800" y="260350"/>
            <a:ext cx="2857500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4787900" y="2859087"/>
            <a:ext cx="4321175" cy="103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 il patrocinio del Comune di Nus: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CENTRI ESTIVI “Equi-NUS” A.V.R.E.S. Onlus 2021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dare l’opportunità a bambini e ragazzi del territorio di provare la pratica equestre all’interno di un contesto ludico-sportivo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presso l’Associazione Sportiva Dilettantistica Sociale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A.V.R.E.S. Onlus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4787900" y="3879850"/>
            <a:ext cx="4392612" cy="2462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E COGNOME ________________________________________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LUOGO E DATA DI NASCITA__________________________________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CODICE FISCALE ___________________________________________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INDIRIZZO DI RESIDENZA 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ACCONTO:      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SCADENZA CERTIFICATO  MEDICO PER ATTIVITÀ LUDICO-ADDESTRATIVA: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Presso il Centro A.V.R.E.S., fraz. Breil a Nus si terranno i centri estivi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cavallo  aperti a bambini e ragazzi a partire dai 3 anni agli 11 anni di età.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i disabili il limite di età è da valutare per ogni caso.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Orario: tra le 8.00-8.30 e 12.30-13.00.             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357187" y="328612"/>
            <a:ext cx="4033837" cy="27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PROSPETTO SINTETICO DELLE ATTIVITÀ DEL CENTRO ESTIVO</a:t>
            </a:r>
            <a:endParaRPr/>
          </a:p>
        </p:txBody>
      </p:sp>
      <p:graphicFrame>
        <p:nvGraphicFramePr>
          <p:cNvPr id="88" name="Google Shape;88;p1"/>
          <p:cNvGraphicFramePr/>
          <p:nvPr/>
        </p:nvGraphicFramePr>
        <p:xfrm>
          <a:off x="320675" y="604837"/>
          <a:ext cx="4103675" cy="2255825"/>
        </p:xfrm>
        <a:graphic>
          <a:graphicData uri="http://schemas.openxmlformats.org/drawingml/2006/table">
            <a:tbl>
              <a:tblPr>
                <a:noFill/>
                <a:tableStyleId>{C010826C-33D8-418F-AB71-DD5D8347B344}</a:tableStyleId>
              </a:tblPr>
              <a:tblGrid>
                <a:gridCol w="145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LUNEDÌ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LEZIONI DI EQUITAZIONE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SELLA</a:t>
                      </a:r>
                      <a:endParaRPr/>
                    </a:p>
                  </a:txBody>
                  <a:tcPr marL="23375" marR="233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VOLTEGGIO</a:t>
                      </a:r>
                      <a:r>
                        <a:rPr lang="en-US" sz="10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per i più piccini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Lezione di equitazione a sella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 i più grandi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MERCOLEDÌ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GIOVEDÌ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VENERDÌ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PONY GAMES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LEZIONI DI EQUITAZIONE</a:t>
                      </a:r>
                      <a:endParaRPr sz="12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Passeggiate all’esterno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 Tempo permettendo*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alternativa lezioni di equitazione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9" name="Google Shape;89;p1" descr="http://www.avresonlus.it/images/home_1_02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97812" y="252412"/>
            <a:ext cx="1152525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177800" y="2911475"/>
            <a:ext cx="4394200" cy="398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L’AVRES Onlus si pone l’obiettivo di dare continuità estiva all’esperienza equestre che gli utenti svolgono durante l’anno e realizzare al contempo il sogno di estenderla a loro amici e parenti per poter condividere la passione per questo meraviglioso animale che è il cavallo. All’interno del suo mondo, si cercherà di trasmettere ai ragazzi neofiti l’acquisizione di nuove tecniche, dall’attività di governo della mano con pulizia e bardatura dell’animale, a lezioni di equitazione in sella, fino al volteggio per i più piccini. “EQUI-NUS” si basa su un gioco di parole: “equinus” non è solo il cavallo, ma anche il mezzo che ci rende “equi”, eguali: le emozioni e le sfide poste ai nostri limiti personali, umani, fisici e morali, non mancano per nessuno. Esse si intrecciano in un percorso di crescita orientato al benessere dell’individuo e del suo gruppo. Stimolando e implementando le abilità sociali, la sensibilità e il rispetto per l’altro si scopre che attraverso tutto questo giunge il rispetto per se stessi.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un’ottica in cui non rispettare l’altro – che sia esso uomo o animale equivale a non avere rispetto di sé, il nostro sogno è quello di accompagnare per un pezzetto della loro vita futuri cavalieri nell’animo e non solo nella tecnica, per unire la tecnica e il cuore. Ciò accade a NUS, presso il Centro A.V.R.E.S., alla cui omonima associazione Onlus vanno i nostri più sinceri ringraziamenti per aver messo a disposizione la meravigliosa struttura e gli affidabili e generosi cavalli. “È QUI NUS” ricorda che l’integrazione è possibile, basta volerla e che Nus non si arrende mai e ci prova sempre a costruirla;)</a:t>
            </a:r>
            <a:endParaRPr/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322262" y="604837"/>
          <a:ext cx="4103675" cy="2255825"/>
        </p:xfrm>
        <a:graphic>
          <a:graphicData uri="http://schemas.openxmlformats.org/drawingml/2006/table">
            <a:tbl>
              <a:tblPr>
                <a:noFill/>
                <a:tableStyleId>{C010826C-33D8-418F-AB71-DD5D8347B344}</a:tableStyleId>
              </a:tblPr>
              <a:tblGrid>
                <a:gridCol w="145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LUNEDÌ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LEZIONI DI EQUITAZIONE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SELLA</a:t>
                      </a:r>
                      <a:endParaRPr/>
                    </a:p>
                  </a:txBody>
                  <a:tcPr marL="23375" marR="233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VOLTEGGIO</a:t>
                      </a: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per i più piccini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Lezione di equitazione a sella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 i più grandi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MERCOLEDÌ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GIOVEDÌ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VENERDÌ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Accoglienza con giochi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PONY GAMES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1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LEZIONI DI EQUITAZIONE</a:t>
                      </a:r>
                      <a:endParaRPr sz="12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endParaRPr sz="1000" b="0" i="0" u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Passeggiate all’esterno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* Tempo permettendo*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 alternativa lezioni di equitazione</a:t>
                      </a:r>
                      <a:endParaRPr/>
                    </a:p>
                  </a:txBody>
                  <a:tcPr marL="23375" marR="233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4537075" y="300037"/>
            <a:ext cx="4606925" cy="4494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info: Erica 3491544686 -  Giovanna Cell. 3338543405.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E-mail:  </a:t>
            </a:r>
            <a:r>
              <a:rPr lang="en-US" sz="11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giovanna.rabbia@tiscali.it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centri estivi verranno organizzati anche con piccoli numeri, si richiede di prenotare entro il 30 giugno 2021.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Ricordiamo di prendere nota delle cose da portare nello zaino: </a:t>
            </a: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eventuale merenda del mattino per chi crede opportuno;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berretto copricapo per il sole;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un paio di scarpe da ginnastica chiuse;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un cambio d'abiti: maglietta a maniche corte, pantaloni lunghi da ginnastica (o da equitazione, se già se ne dispone) e calzini alti (gambaletti);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mascherina di protezione individuale.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Cap, corpetto salvaschiena e gel igienizzante sono messi a disposizione dall’A.V.R.E.S.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Operatori:                                                                                                       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Biscaro Erica e Comini Galli Alberto: 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Tecnici di Attività Ludica di II livello  e Istruttori di equitazione di I livello specializzati in Riabilitazione Equestre.    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                                          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Verzelletti Barbara: 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Tecnico di Attività Ludica di II livello, Tecnico di Equitazione di campagna, Tecnico di Endurance di I livello.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tutte le attività verranno applicati i protocolli di prevenzione anti Covid19 emanati dalla Regione Valle d’Aosta, dalla Federazione Italiana Sport Equestri e dal Centro di Referenza Nazionale per gli Interventi Assistiti dagli Animali.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seguito dell’iscrizione verranno forniti gli stessi in copia a mezzo mail.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                 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         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-36512" y="77787"/>
            <a:ext cx="4429125" cy="1335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Eventuale fratello: NOME E COGNOME___________________________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LUOGO E DATA DI NASCITA 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CODICE FISCALE  _____________________________________________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INDIRIZZO DI RESIDENZA ______________________________________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SCADENZA CERTIFICATO  MEDICO PER ATTIVITÀ LUDICO-ADDESTRATIVA:</a:t>
            </a: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</a:t>
            </a:r>
            <a:endParaRPr/>
          </a:p>
        </p:txBody>
      </p:sp>
      <p:graphicFrame>
        <p:nvGraphicFramePr>
          <p:cNvPr id="98" name="Google Shape;98;p2"/>
          <p:cNvGraphicFramePr/>
          <p:nvPr/>
        </p:nvGraphicFramePr>
        <p:xfrm>
          <a:off x="250825" y="1504950"/>
          <a:ext cx="4033775" cy="777545"/>
        </p:xfrm>
        <a:graphic>
          <a:graphicData uri="http://schemas.openxmlformats.org/drawingml/2006/table">
            <a:tbl>
              <a:tblPr>
                <a:noFill/>
                <a:tableStyleId>{C010826C-33D8-418F-AB71-DD5D8347B344}</a:tableStyleId>
              </a:tblPr>
              <a:tblGrid>
                <a:gridCol w="8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9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3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Settimana                    di  interesse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26/30 luglio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 /06 agosto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/ 14 agosto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16/ 20 agosto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b="1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N. ISCRITTI</a:t>
                      </a:r>
                      <a:r>
                        <a:rPr lang="en-US" sz="1100" b="0" i="0" u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        </a:t>
                      </a:r>
                      <a:endParaRPr/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625" marR="6862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71437" y="2243137"/>
            <a:ext cx="4500562" cy="4570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È necessario presentare insieme al modulo di iscrizione anche la certificazione di vaccinazione antitetanica accompagnata da un certificato medico che autorizzi la frequenza del Centro stesso</a:t>
            </a: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(sono esclusi gli utenti del Centro A.V.R.E.S. che hanno già fornito un certificato medico in corso di validità).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ricorda inoltre di fornire l’esito negativo di un tampone anti-Covid 19. 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prega di lasciare nome e cognome, recapito telefonico  e indirizzo e-mail di un genitore: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NOME E COGNOME ____________________________________________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RECAPITO TELEFONICO__________________________________________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E-MAIL _____________________________________________________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caparra confirmatoria è pari a 50€ </a:t>
            </a: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Verrà restituita nel caso in cui: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la famiglia presenti la rinuncia scritta almeno 15 giorni prima dell’inizio dell’attività;</a:t>
            </a:r>
            <a:endParaRPr/>
          </a:p>
          <a:p>
            <a:pPr marL="0" marR="0" lvl="0" indent="-63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-"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rinuncia sia dovuta a malattia (comprovata da certificato medico) che si protrae per almeno 3 giorni consecutivi (esclusi i festivi).</a:t>
            </a:r>
            <a:endParaRPr/>
          </a:p>
          <a:p>
            <a:pPr marL="0" marR="0" lvl="0" indent="-63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-"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il rimborso deve essere richiesto prima del termine dell’attività.</a:t>
            </a: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</a:t>
            </a:r>
            <a:r>
              <a:rPr lang="en-US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      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000"/>
              <a:buFont typeface="Calibri"/>
              <a:buNone/>
            </a:pPr>
            <a:r>
              <a:rPr lang="en-US" sz="10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 ricevuta del pagamento sarà rilasciata a nome dell’iscritto.</a:t>
            </a:r>
            <a:r>
              <a:rPr lang="en-US"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100"/>
              <a:buFont typeface="Calibri"/>
              <a:buNone/>
            </a:pP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Se si desidera un diverso intestatario per la ricevuta, si prega di indicarne: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r>
              <a:rPr lang="en-US" sz="1100" b="0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Nome e Cognome:______________________________________________                                                                         Codice Fiscale:_________________________________________________                                                                                  Indirizzo di Residenza:___________________________________________                                                                         </a:t>
            </a:r>
            <a:endParaRPr sz="1200" b="0" i="0" u="none" strike="noStrike" cap="none">
              <a:solidFill>
                <a:srgbClr val="22222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ricorda alle famiglie che, per gli utenti disabili che richiedano un rapporto 1:1, la presenza di un educatore specializzato è obbligatoria e a carico delle stesse; la domanda di adesione sarà accettata solo previa verifica delle qualifiche di idoneità dell’accompagnatore.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________                FIRMA__________________________________        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4679950" y="4299650"/>
            <a:ext cx="4321200" cy="281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COSTI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 b="1" i="0" u="sng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Iscrizione</a:t>
            </a:r>
            <a:r>
              <a:rPr lang="en-US" sz="12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settimanale</a:t>
            </a:r>
            <a:r>
              <a:rPr lang="en-US" sz="12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125 euro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procapite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 5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giorni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compresa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quota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associativa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tesseramento FISE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comprensivo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assicurazione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Iscrizione</a:t>
            </a:r>
            <a:r>
              <a:rPr lang="en-US" sz="12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secondo </a:t>
            </a: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figlio</a:t>
            </a:r>
            <a:r>
              <a:rPr lang="en-US" sz="12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100€. 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Iscrizione</a:t>
            </a:r>
            <a:r>
              <a:rPr lang="en-US" sz="12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giornaliera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25 € al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giorno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uota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associativa</a:t>
            </a: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inclusa</a:t>
            </a: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NOVITÀ!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100" b="1" dirty="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 bambini da 3 a 11 anni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residenti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comuni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della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Comunità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Montana Monte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Emilius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che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parteciperanno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ai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nostri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Centri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Estivi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potranno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usufruire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di un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contributo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dal proprio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comune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fino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 un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totale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di  300,00€.e del 50%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della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spesa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per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ogni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centro</a:t>
            </a:r>
            <a:r>
              <a:rPr lang="en-US" sz="1200" b="1" dirty="0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dirty="0" err="1">
                <a:solidFill>
                  <a:srgbClr val="22222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frequentato</a:t>
            </a:r>
            <a:endParaRPr sz="1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1197</Words>
  <Application>Microsoft Office PowerPoint</Application>
  <PresentationFormat>Presentazione su schermo (4:3)</PresentationFormat>
  <Paragraphs>113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Delegazione Regionale Valla d'Aosta</cp:lastModifiedBy>
  <cp:revision>2</cp:revision>
  <dcterms:created xsi:type="dcterms:W3CDTF">2017-03-28T12:14:41Z</dcterms:created>
  <dcterms:modified xsi:type="dcterms:W3CDTF">2021-06-07T16:14:06Z</dcterms:modified>
</cp:coreProperties>
</file>